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76" autoAdjust="0"/>
    <p:restoredTop sz="94061" autoAdjust="0"/>
  </p:normalViewPr>
  <p:slideViewPr>
    <p:cSldViewPr snapToGrid="0">
      <p:cViewPr>
        <p:scale>
          <a:sx n="60" d="100"/>
          <a:sy n="60" d="100"/>
        </p:scale>
        <p:origin x="9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FAE29F-84B4-2FB7-601B-6A495D32B7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9E006-EF3E-1CE8-BA9E-BF8ED562B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977" y="1060918"/>
            <a:ext cx="5665246" cy="11145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AE" sz="2200" b="1" dirty="0"/>
              <a:t>الدرس السابع عشر </a:t>
            </a:r>
            <a:br>
              <a:rPr lang="ar-AE" sz="2400" b="1" dirty="0"/>
            </a:br>
            <a:br>
              <a:rPr lang="ar-AE" sz="2400" b="1" dirty="0"/>
            </a:br>
            <a:r>
              <a:rPr lang="ar-AE" sz="1800" b="1" dirty="0">
                <a:solidFill>
                  <a:srgbClr val="000000"/>
                </a:solidFill>
                <a:ea typeface="Calibri" panose="020F0502020204030204" pitchFamily="34" charset="0"/>
              </a:rPr>
              <a:t>يُنفذ تعليمات وإرشادات الأمن والسلامة في بيئة العمل </a:t>
            </a:r>
            <a:endParaRPr lang="en-GB" sz="2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AF2F94-0FA4-706E-2B54-073F46E89725}"/>
              </a:ext>
            </a:extLst>
          </p:cNvPr>
          <p:cNvSpPr/>
          <p:nvPr/>
        </p:nvSpPr>
        <p:spPr>
          <a:xfrm>
            <a:off x="2302625" y="3186555"/>
            <a:ext cx="6838012" cy="11111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تطبيق عملي ( داخل الصف )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solidFill>
                  <a:srgbClr val="C00000"/>
                </a:solidFill>
                <a:ea typeface="Calibri" panose="020F0502020204030204" pitchFamily="34" charset="0"/>
              </a:rPr>
              <a:t>يقوم الطالب بتصنيف الادوات الحادة من بين عدة ادوات في السلة </a:t>
            </a:r>
            <a:endParaRPr lang="en-GB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6" name="AutoShape 6" descr="خلفيات بوربوينت لصنع عروض تقديمية رائعة - ادركها بوربوينت">
            <a:extLst>
              <a:ext uri="{FF2B5EF4-FFF2-40B4-BE49-F238E27FC236}">
                <a16:creationId xmlns:a16="http://schemas.microsoft.com/office/drawing/2014/main" id="{4586E148-FE74-B20E-C8C4-6FC5D3DA9B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30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9C3EC549C034E9ED420EACB854202" ma:contentTypeVersion="4" ma:contentTypeDescription="Create a new document." ma:contentTypeScope="" ma:versionID="c46c09302f75407da99f20029f9850ed">
  <xsd:schema xmlns:xsd="http://www.w3.org/2001/XMLSchema" xmlns:xs="http://www.w3.org/2001/XMLSchema" xmlns:p="http://schemas.microsoft.com/office/2006/metadata/properties" xmlns:ns2="936ad9a7-844e-47a6-8066-c45e3a580f35" targetNamespace="http://schemas.microsoft.com/office/2006/metadata/properties" ma:root="true" ma:fieldsID="b84e57b5cb3088a60d6ca242ee5fad1c" ns2:_="">
    <xsd:import namespace="936ad9a7-844e-47a6-8066-c45e3a580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ad9a7-844e-47a6-8066-c45e3a580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D0459A-6778-46EF-9FBB-40980A147D9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000C587-C812-4D42-AFD1-39FAD3CC1B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115DC8-ED8D-4F2E-9C56-979350FC3A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ad9a7-844e-47a6-8066-c45e3a580f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الدرس السابع عشر   يُنفذ تعليمات وإرشادات الأمن والسلامة في بيئة العمل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Mansoor Mohammed Nasser AlFarsi</cp:lastModifiedBy>
  <cp:revision>9</cp:revision>
  <dcterms:created xsi:type="dcterms:W3CDTF">2023-07-03T20:07:26Z</dcterms:created>
  <dcterms:modified xsi:type="dcterms:W3CDTF">2024-01-12T06:49:41Z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0x0101002779C3EC549C034E9ED420EACB854202</vt:lpwstr>
  </property>
</Properties>
</file>